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50" d="100"/>
          <a:sy n="150" d="100"/>
        </p:scale>
        <p:origin x="102" y="-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833828-F80B-4407-968A-52E27DB48F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B4C60ED-5480-47CD-80C0-BF48A1B3FF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418EB7-FB4A-4324-A608-9D90A91A3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86D6-4518-48D9-9A31-84872D2D96DB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E41A9F0-4CF5-4A21-ADBA-142FF6FEA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6F11B5-7570-4DFA-86AE-A6D5FAD5D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ABBB-13FB-497C-AC4A-780209D727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8694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A1156A-7666-40B6-97EF-8013087FC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5F52EA0-C295-4BD2-913D-7F522D20DC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93F85C-5E52-4D4F-B69B-DD0404AAC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86D6-4518-48D9-9A31-84872D2D96DB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385CE6-570B-4DB1-B962-C07181FB4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BAD67E6-A84F-4AC3-9C13-48E499D9B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ABBB-13FB-497C-AC4A-780209D727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0253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33FBB32-E1F1-479D-8ED1-FF848D70E7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22F4313-5DA4-4672-A04C-CA12084CD9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C1A295-E3FD-47DC-A22A-FC3E589AC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86D6-4518-48D9-9A31-84872D2D96DB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F17FD2-3529-497C-A213-30D2BB7EB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34D8C2-A0E6-4B31-95F0-D6EAE79F4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ABBB-13FB-497C-AC4A-780209D727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380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D6B520-75FD-484E-B8B0-8E9817A11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3C4DBB-E5A3-4D16-ADAB-9B9798947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61EB17-B76D-4398-8711-E12F1555D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86D6-4518-48D9-9A31-84872D2D96DB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FDE8909-7161-446C-A5B1-E092F0DA7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85DF151-5EE3-43D7-8B1D-83ED7E46F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ABBB-13FB-497C-AC4A-780209D727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3489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CA4950-1309-4881-B6E8-4D29895CE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B06BB15-EC27-447A-8C7F-B8B990682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92E0C8-7F65-4495-9967-270922367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86D6-4518-48D9-9A31-84872D2D96DB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836AD6-4D28-4781-AB8C-F5EE1BA14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88808A-3E13-4F1A-93E8-7DA5558CF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ABBB-13FB-497C-AC4A-780209D727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1197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051D70-EDA2-4F36-82FD-DF27E5FDE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8A0C701-A565-45E3-A64E-BE729F10C0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121A529-818F-479E-BB9D-B5C177CD8C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640ED23-F844-4D81-8070-AE3C26F10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86D6-4518-48D9-9A31-84872D2D96DB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2C9CE42-D991-4476-93D1-4DD9A54FE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4F3948B-7861-44F5-8487-9145836C6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ABBB-13FB-497C-AC4A-780209D727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489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BF16CB-4681-4BCB-A34C-96B9E1258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5A7594D-70B9-4AA5-9B23-CA729DB4C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05A8954-9F53-4F04-A551-6D5C818925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48ABB46-2D59-4D1A-91C9-525CFA9C01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B99662A-7F39-4C29-9851-FB7F0C1DE6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36A4339-9672-4342-8BE1-0127333EE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86D6-4518-48D9-9A31-84872D2D96DB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A68F55D-77B8-4BCE-8DF1-B933BB48D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4AC2448-5B9F-4094-A5C3-CA2777B4D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ABBB-13FB-497C-AC4A-780209D727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3885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7091EC-33B9-4D9B-B827-F3EB8CBF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708907E-F76A-4E9A-8B40-7653D0107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86D6-4518-48D9-9A31-84872D2D96DB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F213A24-A417-4885-9207-665DC0E5C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1D6BE56-8267-4626-9709-E4D9E088A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ABBB-13FB-497C-AC4A-780209D727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2070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483C0F0-A851-44F2-BB04-B5A54A061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86D6-4518-48D9-9A31-84872D2D96DB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3E066F9-586B-430F-9E26-A6424EBBD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C42FF48-C6E7-4254-9F94-3B8D38077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ABBB-13FB-497C-AC4A-780209D727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8789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1700C1-3DBA-44C2-BB17-31CA6D8FC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D676AA-7874-4A59-ACDA-C118553EA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5A58146-5B64-449C-BB2D-FA0AD4776A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CA6C26B-F693-44D0-81D7-6BC11E6AF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86D6-4518-48D9-9A31-84872D2D96DB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DA5130D-BCFA-4DA1-AA3C-7E8F59C98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DD13FA9-651F-4E26-9911-341D51920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ABBB-13FB-497C-AC4A-780209D727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1479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83C408-6DB5-49B1-BE7A-B6AB25104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9F0B62D-76B4-4308-A980-B1D405CFB5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0AD4BCE-D635-4AF3-94D4-9E068114C3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5C7FCED-4B86-468C-A977-AB76794B5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86D6-4518-48D9-9A31-84872D2D96DB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2ED90D9-E489-4031-95CF-8A547BA97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3DC9C23-F03B-4A1B-A913-53C29CD32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ABBB-13FB-497C-AC4A-780209D727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13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B20F51B-C702-42EA-8AF4-5CC0D310B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7807A5F-0B5C-4520-A6B0-BE064D3396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61CF939-9A36-4FA2-8846-10877CCF9B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B86D6-4518-48D9-9A31-84872D2D96DB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8DC30F-2395-4CB4-A03B-D00B96F993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2DFCE0B-F58E-417D-A037-CB74C8E7CD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0ABBB-13FB-497C-AC4A-780209D727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762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FE389D25-7599-4EF8-9CBB-415266A0DFE5}"/>
              </a:ext>
            </a:extLst>
          </p:cNvPr>
          <p:cNvSpPr/>
          <p:nvPr/>
        </p:nvSpPr>
        <p:spPr>
          <a:xfrm>
            <a:off x="891306" y="2529000"/>
            <a:ext cx="1800000" cy="1800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DE8B04C-4AE1-4F05-B4A5-F3CF479D88BE}"/>
              </a:ext>
            </a:extLst>
          </p:cNvPr>
          <p:cNvSpPr/>
          <p:nvPr/>
        </p:nvSpPr>
        <p:spPr>
          <a:xfrm>
            <a:off x="2688431" y="729000"/>
            <a:ext cx="1800000" cy="1800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1ED214CA-A64B-41F5-AC1D-06EBCD0C37F1}"/>
              </a:ext>
            </a:extLst>
          </p:cNvPr>
          <p:cNvSpPr/>
          <p:nvPr/>
        </p:nvSpPr>
        <p:spPr>
          <a:xfrm>
            <a:off x="2694181" y="4329000"/>
            <a:ext cx="1800000" cy="180000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57610EA5-D53A-48EE-AF71-8374912B1998}"/>
              </a:ext>
            </a:extLst>
          </p:cNvPr>
          <p:cNvSpPr/>
          <p:nvPr/>
        </p:nvSpPr>
        <p:spPr>
          <a:xfrm>
            <a:off x="4491306" y="2529000"/>
            <a:ext cx="1800000" cy="18000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128ABE4-7B2E-4E97-BA98-FB34524F6173}"/>
              </a:ext>
            </a:extLst>
          </p:cNvPr>
          <p:cNvSpPr/>
          <p:nvPr/>
        </p:nvSpPr>
        <p:spPr>
          <a:xfrm>
            <a:off x="6285555" y="2529000"/>
            <a:ext cx="1800000" cy="1800000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A587B0BE-F38D-4A37-9257-B9E31DCE0C19}"/>
              </a:ext>
            </a:extLst>
          </p:cNvPr>
          <p:cNvSpPr/>
          <p:nvPr/>
        </p:nvSpPr>
        <p:spPr>
          <a:xfrm>
            <a:off x="2691306" y="2529000"/>
            <a:ext cx="1800000" cy="18000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Trapezoid 9">
            <a:extLst>
              <a:ext uri="{FF2B5EF4-FFF2-40B4-BE49-F238E27FC236}">
                <a16:creationId xmlns:a16="http://schemas.microsoft.com/office/drawing/2014/main" id="{DF16DF11-8F3D-412D-91FA-EBD429142B6F}"/>
              </a:ext>
            </a:extLst>
          </p:cNvPr>
          <p:cNvSpPr/>
          <p:nvPr/>
        </p:nvSpPr>
        <p:spPr>
          <a:xfrm>
            <a:off x="4488431" y="2087593"/>
            <a:ext cx="1791373" cy="441408"/>
          </a:xfrm>
          <a:prstGeom prst="trapezoid">
            <a:avLst>
              <a:gd name="adj" fmla="val 941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rapezoid 11">
            <a:extLst>
              <a:ext uri="{FF2B5EF4-FFF2-40B4-BE49-F238E27FC236}">
                <a16:creationId xmlns:a16="http://schemas.microsoft.com/office/drawing/2014/main" id="{0626882E-C20D-4F36-AFA1-819162F98AFF}"/>
              </a:ext>
            </a:extLst>
          </p:cNvPr>
          <p:cNvSpPr/>
          <p:nvPr/>
        </p:nvSpPr>
        <p:spPr>
          <a:xfrm>
            <a:off x="6288431" y="2087592"/>
            <a:ext cx="1791373" cy="441408"/>
          </a:xfrm>
          <a:prstGeom prst="trapezoid">
            <a:avLst>
              <a:gd name="adj" fmla="val 9019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rapezoid 12">
            <a:extLst>
              <a:ext uri="{FF2B5EF4-FFF2-40B4-BE49-F238E27FC236}">
                <a16:creationId xmlns:a16="http://schemas.microsoft.com/office/drawing/2014/main" id="{042D20A4-59A2-4258-A491-86D4EC16F799}"/>
              </a:ext>
            </a:extLst>
          </p:cNvPr>
          <p:cNvSpPr/>
          <p:nvPr/>
        </p:nvSpPr>
        <p:spPr>
          <a:xfrm>
            <a:off x="885555" y="2087592"/>
            <a:ext cx="1791373" cy="441407"/>
          </a:xfrm>
          <a:prstGeom prst="trapezoid">
            <a:avLst>
              <a:gd name="adj" fmla="val 8432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rapezoid 13">
            <a:extLst>
              <a:ext uri="{FF2B5EF4-FFF2-40B4-BE49-F238E27FC236}">
                <a16:creationId xmlns:a16="http://schemas.microsoft.com/office/drawing/2014/main" id="{2A057A58-FEEE-4EDB-AFA1-CE778EE24A68}"/>
              </a:ext>
            </a:extLst>
          </p:cNvPr>
          <p:cNvSpPr/>
          <p:nvPr/>
        </p:nvSpPr>
        <p:spPr>
          <a:xfrm rot="10800000">
            <a:off x="4502807" y="4328999"/>
            <a:ext cx="1791373" cy="441406"/>
          </a:xfrm>
          <a:prstGeom prst="trapezoid">
            <a:avLst>
              <a:gd name="adj" fmla="val 9214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rapezoid 14">
            <a:extLst>
              <a:ext uri="{FF2B5EF4-FFF2-40B4-BE49-F238E27FC236}">
                <a16:creationId xmlns:a16="http://schemas.microsoft.com/office/drawing/2014/main" id="{3016BB40-D740-49FF-81F3-17081862C3F8}"/>
              </a:ext>
            </a:extLst>
          </p:cNvPr>
          <p:cNvSpPr/>
          <p:nvPr/>
        </p:nvSpPr>
        <p:spPr>
          <a:xfrm rot="10800000">
            <a:off x="6299932" y="4328999"/>
            <a:ext cx="1791373" cy="441405"/>
          </a:xfrm>
          <a:prstGeom prst="trapezoid">
            <a:avLst>
              <a:gd name="adj" fmla="val 9019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rapezoid 15">
            <a:extLst>
              <a:ext uri="{FF2B5EF4-FFF2-40B4-BE49-F238E27FC236}">
                <a16:creationId xmlns:a16="http://schemas.microsoft.com/office/drawing/2014/main" id="{AEA39459-5474-43E9-ABBC-FB2710D35AD6}"/>
              </a:ext>
            </a:extLst>
          </p:cNvPr>
          <p:cNvSpPr/>
          <p:nvPr/>
        </p:nvSpPr>
        <p:spPr>
          <a:xfrm rot="10800000">
            <a:off x="885552" y="4329000"/>
            <a:ext cx="1791373" cy="432779"/>
          </a:xfrm>
          <a:prstGeom prst="trapezoid">
            <a:avLst>
              <a:gd name="adj" fmla="val 10582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rapezoid 16">
            <a:extLst>
              <a:ext uri="{FF2B5EF4-FFF2-40B4-BE49-F238E27FC236}">
                <a16:creationId xmlns:a16="http://schemas.microsoft.com/office/drawing/2014/main" id="{4ACC1B43-5EB2-4A73-8E62-320F5E44C7D6}"/>
              </a:ext>
            </a:extLst>
          </p:cNvPr>
          <p:cNvSpPr/>
          <p:nvPr/>
        </p:nvSpPr>
        <p:spPr>
          <a:xfrm rot="5400000">
            <a:off x="7428667" y="3204577"/>
            <a:ext cx="1791373" cy="466098"/>
          </a:xfrm>
          <a:prstGeom prst="trapezoid">
            <a:avLst>
              <a:gd name="adj" fmla="val 8699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1467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Jens Tiburski</dc:creator>
  <cp:lastModifiedBy>Jens Tiburski</cp:lastModifiedBy>
  <cp:revision>6</cp:revision>
  <dcterms:created xsi:type="dcterms:W3CDTF">2022-10-11T07:05:23Z</dcterms:created>
  <dcterms:modified xsi:type="dcterms:W3CDTF">2022-10-11T08:50:57Z</dcterms:modified>
</cp:coreProperties>
</file>